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C5FB5DB5-AE90-9F6F-D845-5642F0CC9F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63" y="1999643"/>
            <a:ext cx="10392508" cy="492591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F1F922F-BEAA-1736-68E7-4E9A8EE85A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2587"/>
            <a:ext cx="11905325" cy="564296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38A2594-C8F1-B1DD-4171-AE5968E5F0C9}"/>
              </a:ext>
            </a:extLst>
          </p:cNvPr>
          <p:cNvSpPr txBox="1">
            <a:spLocks/>
          </p:cNvSpPr>
          <p:nvPr userDrawn="1"/>
        </p:nvSpPr>
        <p:spPr>
          <a:xfrm>
            <a:off x="11717" y="2034760"/>
            <a:ext cx="9144000" cy="4783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A943D5-4472-854E-1026-177932BC9F52}"/>
              </a:ext>
            </a:extLst>
          </p:cNvPr>
          <p:cNvSpPr/>
          <p:nvPr userDrawn="1"/>
        </p:nvSpPr>
        <p:spPr>
          <a:xfrm>
            <a:off x="11717" y="0"/>
            <a:ext cx="12180283" cy="126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7" name="図 6" descr="テキスト">
            <a:extLst>
              <a:ext uri="{FF2B5EF4-FFF2-40B4-BE49-F238E27FC236}">
                <a16:creationId xmlns:a16="http://schemas.microsoft.com/office/drawing/2014/main" id="{5E2B6CE8-1E2A-39DE-E22B-A4E0396250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750" y="-15489"/>
            <a:ext cx="7690500" cy="128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9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00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904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3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201DFF-ECE7-0FEC-5BCA-21D51E98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5B00C3-B169-FB7E-D7FE-2FD70ABB7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A0F4B3-0C38-3E0E-B3D8-B0038B90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3CF7F5-F85D-CF15-F10F-BC6AB363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6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9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5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28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15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32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49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6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733A06-91FD-3094-B02A-B64B28E25767}"/>
              </a:ext>
            </a:extLst>
          </p:cNvPr>
          <p:cNvSpPr/>
          <p:nvPr userDrawn="1"/>
        </p:nvSpPr>
        <p:spPr>
          <a:xfrm>
            <a:off x="0" y="1266092"/>
            <a:ext cx="12192000" cy="5767754"/>
          </a:xfrm>
          <a:prstGeom prst="rect">
            <a:avLst/>
          </a:prstGeom>
          <a:solidFill>
            <a:schemeClr val="bg1">
              <a:alpha val="8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04E7-18D1-40BC-A477-A2025A3C185B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9279-C7BF-4C97-BA98-3D785DE5C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3747FF4-0313-ED2E-3517-6FF35B9E28BD}"/>
              </a:ext>
            </a:extLst>
          </p:cNvPr>
          <p:cNvSpPr/>
          <p:nvPr userDrawn="1"/>
        </p:nvSpPr>
        <p:spPr>
          <a:xfrm>
            <a:off x="0" y="6311900"/>
            <a:ext cx="12192000" cy="7219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652EAE2-3E73-81FA-A2F2-27CB1031A769}"/>
              </a:ext>
            </a:extLst>
          </p:cNvPr>
          <p:cNvGrpSpPr/>
          <p:nvPr userDrawn="1"/>
        </p:nvGrpSpPr>
        <p:grpSpPr>
          <a:xfrm>
            <a:off x="1761141" y="6311899"/>
            <a:ext cx="8669717" cy="721947"/>
            <a:chOff x="-84993" y="5886450"/>
            <a:chExt cx="12361986" cy="108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1208552A-D162-D41D-A04E-03B11877E9CC}"/>
                </a:ext>
              </a:extLst>
            </p:cNvPr>
            <p:cNvSpPr/>
            <p:nvPr userDrawn="1"/>
          </p:nvSpPr>
          <p:spPr>
            <a:xfrm>
              <a:off x="-84993" y="5886450"/>
              <a:ext cx="12361986" cy="10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0" name="図 9" descr="黒い背景に白い文字がある&#10;&#10;低い精度で自動的に生成された説明">
              <a:extLst>
                <a:ext uri="{FF2B5EF4-FFF2-40B4-BE49-F238E27FC236}">
                  <a16:creationId xmlns:a16="http://schemas.microsoft.com/office/drawing/2014/main" id="{79174A4A-7072-DFCE-315C-4524AED704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9100" y="5942350"/>
              <a:ext cx="6623999" cy="82800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1" name="図 10" descr="テキスト">
              <a:extLst>
                <a:ext uri="{FF2B5EF4-FFF2-40B4-BE49-F238E27FC236}">
                  <a16:creationId xmlns:a16="http://schemas.microsoft.com/office/drawing/2014/main" id="{FE2148E9-510A-0F5B-9F61-316E77E15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742" y="5886450"/>
              <a:ext cx="4964758" cy="82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259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2D388B-9B72-BA9D-6B6B-E83E13E4C70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055813"/>
            <a:ext cx="9144000" cy="3135638"/>
          </a:xfrm>
        </p:spPr>
        <p:txBody>
          <a:bodyPr/>
          <a:lstStyle/>
          <a:p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C111A6F-4C2C-8DE7-E8D3-FD9C15C8A73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5191451"/>
            <a:ext cx="9144000" cy="165576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53E481-CA3F-7032-DD21-38C3EBF8DB76}"/>
              </a:ext>
            </a:extLst>
          </p:cNvPr>
          <p:cNvSpPr txBox="1"/>
          <p:nvPr/>
        </p:nvSpPr>
        <p:spPr>
          <a:xfrm>
            <a:off x="10113293" y="703125"/>
            <a:ext cx="1801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Track No. </a:t>
            </a:r>
          </a:p>
          <a:p>
            <a:r>
              <a:rPr kumimoji="1" lang="en-US" altLang="ja-JP" sz="1600" dirty="0"/>
              <a:t>Paper No. </a:t>
            </a:r>
          </a:p>
        </p:txBody>
      </p:sp>
    </p:spTree>
    <p:extLst>
      <p:ext uri="{BB962C8B-B14F-4D97-AF65-F5344CB8AC3E}">
        <p14:creationId xmlns:p14="http://schemas.microsoft.com/office/powerpoint/2010/main" val="38597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2D9E9E-35AA-9611-B0D1-B6BDF6F2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70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FD440-C22C-7F6E-9FFE-85648072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CC3524-0270-F5C2-26E8-14F84B3905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100733-571B-40C3-5CC6-5679451EFC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1DD297F-75F3-D315-0670-9EAC77264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CE0321-2BFF-9E82-C8DC-6BB75650B20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2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5E4F9EC6-318F-4AB7-9475-1EBB9B65CA41}" vid="{B446BC6B-1211-4E30-8DC2-A8A6D39597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SEATUC2024-presentation</Template>
  <TotalTime>4</TotalTime>
  <Words>6</Words>
  <Application>Microsoft Office PowerPoint</Application>
  <PresentationFormat>ワイド画面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上木　愛美(UEKI Emi)</dc:creator>
  <cp:lastModifiedBy>杉山　美紀(SUGIYAMA Miki)</cp:lastModifiedBy>
  <cp:revision>2</cp:revision>
  <dcterms:created xsi:type="dcterms:W3CDTF">2023-10-27T03:59:41Z</dcterms:created>
  <dcterms:modified xsi:type="dcterms:W3CDTF">2023-11-13T04:47:46Z</dcterms:modified>
</cp:coreProperties>
</file>