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600" dirty="0"/>
              <a:t>Graph 1.</a:t>
            </a:r>
            <a:endParaRPr lang="ja-JP" alt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6">
                  <a:tint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tint val="65000"/>
                </a:schemeClr>
              </a:solidFill>
              <a:ln w="9525">
                <a:solidFill>
                  <a:schemeClr val="accent6">
                    <a:tint val="65000"/>
                  </a:schemeClr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6D-4B05-9BA1-DCA85C6F88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6D-4B05-9BA1-DCA85C6F88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6">
                  <a:shade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65000"/>
                </a:schemeClr>
              </a:solidFill>
              <a:ln w="9525">
                <a:solidFill>
                  <a:schemeClr val="accent6">
                    <a:shade val="65000"/>
                  </a:schemeClr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6D-4B05-9BA1-DCA85C6F8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947455"/>
        <c:axId val="574995647"/>
      </c:lineChart>
      <c:catAx>
        <c:axId val="57494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995647"/>
        <c:crosses val="autoZero"/>
        <c:auto val="1"/>
        <c:lblAlgn val="ctr"/>
        <c:lblOffset val="100"/>
        <c:noMultiLvlLbl val="0"/>
      </c:catAx>
      <c:valAx>
        <c:axId val="574995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94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9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34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1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73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60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3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96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98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2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AABD-02BF-43B3-88A4-2DD08EA5094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974A-DE99-49DE-AC26-134F93AF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 descr="背景パターン">
            <a:extLst>
              <a:ext uri="{FF2B5EF4-FFF2-40B4-BE49-F238E27FC236}">
                <a16:creationId xmlns:a16="http://schemas.microsoft.com/office/drawing/2014/main" id="{7991929D-1AFB-0FD7-160D-2EB38F07952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032001" y="2032000"/>
            <a:ext cx="16256002" cy="121920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5EE0DF-7D8C-CF8E-166A-E057AB87285A}"/>
              </a:ext>
            </a:extLst>
          </p:cNvPr>
          <p:cNvSpPr/>
          <p:nvPr userDrawn="1"/>
        </p:nvSpPr>
        <p:spPr>
          <a:xfrm>
            <a:off x="0" y="1908314"/>
            <a:ext cx="12192001" cy="1220525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B4EAC9-9B36-C0F8-9231-3F3F6C516784}"/>
              </a:ext>
            </a:extLst>
          </p:cNvPr>
          <p:cNvSpPr/>
          <p:nvPr userDrawn="1"/>
        </p:nvSpPr>
        <p:spPr>
          <a:xfrm>
            <a:off x="0" y="-46755"/>
            <a:ext cx="12192001" cy="1614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C841D73E-37E5-A88C-8D30-7755B3B8917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7" y="-4308"/>
            <a:ext cx="9170504" cy="152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2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3227B-132A-9A77-D287-DC0D6D6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1669"/>
            <a:ext cx="10515600" cy="959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000" b="1" dirty="0"/>
              <a:t>Title of Research</a:t>
            </a:r>
            <a:endParaRPr kumimoji="1" lang="ja-JP" altLang="en-US" sz="6000" b="1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7885EB11-962E-7CE1-65A6-77EC9870D3C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9630593"/>
              </p:ext>
            </p:extLst>
          </p:nvPr>
        </p:nvGraphicFramePr>
        <p:xfrm>
          <a:off x="206477" y="2952977"/>
          <a:ext cx="5813323" cy="241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323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5915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Abstract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1820253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3AE5EB89-BC77-79EA-22E0-C84980477A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1649645"/>
              </p:ext>
            </p:extLst>
          </p:nvPr>
        </p:nvGraphicFramePr>
        <p:xfrm>
          <a:off x="206477" y="9262605"/>
          <a:ext cx="5813324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331">
                  <a:extLst>
                    <a:ext uri="{9D8B030D-6E8A-4147-A177-3AD203B41FA5}">
                      <a16:colId xmlns:a16="http://schemas.microsoft.com/office/drawing/2014/main" val="2668584955"/>
                    </a:ext>
                  </a:extLst>
                </a:gridCol>
                <a:gridCol w="1453331">
                  <a:extLst>
                    <a:ext uri="{9D8B030D-6E8A-4147-A177-3AD203B41FA5}">
                      <a16:colId xmlns:a16="http://schemas.microsoft.com/office/drawing/2014/main" val="2411337601"/>
                    </a:ext>
                  </a:extLst>
                </a:gridCol>
                <a:gridCol w="1453331">
                  <a:extLst>
                    <a:ext uri="{9D8B030D-6E8A-4147-A177-3AD203B41FA5}">
                      <a16:colId xmlns:a16="http://schemas.microsoft.com/office/drawing/2014/main" val="824270279"/>
                    </a:ext>
                  </a:extLst>
                </a:gridCol>
                <a:gridCol w="1453331">
                  <a:extLst>
                    <a:ext uri="{9D8B030D-6E8A-4147-A177-3AD203B41FA5}">
                      <a16:colId xmlns:a16="http://schemas.microsoft.com/office/drawing/2014/main" val="633828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8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5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42067"/>
                  </a:ext>
                </a:extLst>
              </a:tr>
            </a:tbl>
          </a:graphicData>
        </a:graphic>
      </p:graphicFrame>
      <p:graphicFrame>
        <p:nvGraphicFramePr>
          <p:cNvPr id="15" name="表 10">
            <a:extLst>
              <a:ext uri="{FF2B5EF4-FFF2-40B4-BE49-F238E27FC236}">
                <a16:creationId xmlns:a16="http://schemas.microsoft.com/office/drawing/2014/main" id="{8D0C4E7A-EFE0-10A9-F283-872CA3846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780001"/>
              </p:ext>
            </p:extLst>
          </p:nvPr>
        </p:nvGraphicFramePr>
        <p:xfrm>
          <a:off x="206477" y="5639543"/>
          <a:ext cx="5813323" cy="29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323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lt"/>
                        </a:rPr>
                        <a:t>Introduction</a:t>
                      </a:r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C5CDB02-E8B7-A551-5F1B-780EF6A11D6C}"/>
              </a:ext>
            </a:extLst>
          </p:cNvPr>
          <p:cNvSpPr txBox="1"/>
          <p:nvPr/>
        </p:nvSpPr>
        <p:spPr>
          <a:xfrm>
            <a:off x="187960" y="8902273"/>
            <a:ext cx="187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Table 1.</a:t>
            </a:r>
            <a:endParaRPr kumimoji="1" lang="ja-JP" altLang="en-US" sz="1600" dirty="0"/>
          </a:p>
        </p:txBody>
      </p:sp>
      <p:graphicFrame>
        <p:nvGraphicFramePr>
          <p:cNvPr id="19" name="表 10">
            <a:extLst>
              <a:ext uri="{FF2B5EF4-FFF2-40B4-BE49-F238E27FC236}">
                <a16:creationId xmlns:a16="http://schemas.microsoft.com/office/drawing/2014/main" id="{965FED1D-E633-99C5-7A25-2DA1C74F7A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349362"/>
              </p:ext>
            </p:extLst>
          </p:nvPr>
        </p:nvGraphicFramePr>
        <p:xfrm>
          <a:off x="206476" y="11010327"/>
          <a:ext cx="5813324" cy="29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324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Methods and Materials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2E2F779-C211-6C89-23F2-BB5107B40132}"/>
              </a:ext>
            </a:extLst>
          </p:cNvPr>
          <p:cNvSpPr/>
          <p:nvPr/>
        </p:nvSpPr>
        <p:spPr>
          <a:xfrm>
            <a:off x="206477" y="14305935"/>
            <a:ext cx="7344697" cy="1828800"/>
          </a:xfrm>
          <a:prstGeom prst="rect">
            <a:avLst/>
          </a:prstGeom>
          <a:noFill/>
          <a:ln>
            <a:solidFill>
              <a:srgbClr val="0A420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b="1" dirty="0">
                <a:solidFill>
                  <a:schemeClr val="bg1"/>
                </a:solidFill>
              </a:rPr>
              <a:t>References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1.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2.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3.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4.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5.</a:t>
            </a:r>
          </a:p>
          <a:p>
            <a:r>
              <a:rPr kumimoji="1" lang="en-US" altLang="ja-JP" sz="1600" dirty="0">
                <a:solidFill>
                  <a:schemeClr val="bg1"/>
                </a:solidFill>
              </a:rPr>
              <a:t>6.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5F102F-6090-AC1F-702A-717F8FCBE64F}"/>
              </a:ext>
            </a:extLst>
          </p:cNvPr>
          <p:cNvSpPr/>
          <p:nvPr/>
        </p:nvSpPr>
        <p:spPr>
          <a:xfrm>
            <a:off x="7787148" y="14305935"/>
            <a:ext cx="4198375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A420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b="1" dirty="0">
                <a:solidFill>
                  <a:schemeClr val="tx1"/>
                </a:solidFill>
              </a:rPr>
              <a:t>Contact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&lt;Your Name&gt;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&lt;Your Organization&gt;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&lt;Email&gt;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&lt;Website&gt;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&lt;Phone&gt;</a:t>
            </a: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23" name="表 10">
            <a:extLst>
              <a:ext uri="{FF2B5EF4-FFF2-40B4-BE49-F238E27FC236}">
                <a16:creationId xmlns:a16="http://schemas.microsoft.com/office/drawing/2014/main" id="{E8A64E89-A9F1-9086-A27B-891C0ADC8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46220"/>
              </p:ext>
            </p:extLst>
          </p:nvPr>
        </p:nvGraphicFramePr>
        <p:xfrm>
          <a:off x="6248399" y="2952977"/>
          <a:ext cx="5737123" cy="295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123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564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lt"/>
                        </a:rPr>
                        <a:t>Results</a:t>
                      </a:r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2387515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graphicFrame>
        <p:nvGraphicFramePr>
          <p:cNvPr id="30" name="グラフ 29">
            <a:extLst>
              <a:ext uri="{FF2B5EF4-FFF2-40B4-BE49-F238E27FC236}">
                <a16:creationId xmlns:a16="http://schemas.microsoft.com/office/drawing/2014/main" id="{B786E911-EE5B-2438-ACCE-A34520D2D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206339"/>
              </p:ext>
            </p:extLst>
          </p:nvPr>
        </p:nvGraphicFramePr>
        <p:xfrm>
          <a:off x="6248400" y="6052635"/>
          <a:ext cx="5737122" cy="21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表 10">
            <a:extLst>
              <a:ext uri="{FF2B5EF4-FFF2-40B4-BE49-F238E27FC236}">
                <a16:creationId xmlns:a16="http://schemas.microsoft.com/office/drawing/2014/main" id="{EBADADC3-9183-790F-C62B-003EAF5D8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981020"/>
              </p:ext>
            </p:extLst>
          </p:nvPr>
        </p:nvGraphicFramePr>
        <p:xfrm>
          <a:off x="6248400" y="8369201"/>
          <a:ext cx="5737122" cy="31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122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lt"/>
                        </a:rPr>
                        <a:t>Discussion</a:t>
                      </a:r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266400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graphicFrame>
        <p:nvGraphicFramePr>
          <p:cNvPr id="33" name="表 10">
            <a:extLst>
              <a:ext uri="{FF2B5EF4-FFF2-40B4-BE49-F238E27FC236}">
                <a16:creationId xmlns:a16="http://schemas.microsoft.com/office/drawing/2014/main" id="{8BB68AD1-E377-BF67-9387-40ACB2C9A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490316"/>
              </p:ext>
            </p:extLst>
          </p:nvPr>
        </p:nvGraphicFramePr>
        <p:xfrm>
          <a:off x="6248400" y="11699357"/>
          <a:ext cx="5737122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122">
                  <a:extLst>
                    <a:ext uri="{9D8B030D-6E8A-4147-A177-3AD203B41FA5}">
                      <a16:colId xmlns:a16="http://schemas.microsoft.com/office/drawing/2014/main" val="74889396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+mn-lt"/>
                        </a:rPr>
                        <a:t>Conclusions</a:t>
                      </a:r>
                      <a:endParaRPr kumimoji="1" lang="ja-JP" altLang="en-US" dirty="0">
                        <a:latin typeface="+mn-lt"/>
                      </a:endParaRPr>
                    </a:p>
                  </a:txBody>
                  <a:tcPr>
                    <a:solidFill>
                      <a:srgbClr val="0A42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677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lt"/>
                      </a:endParaRPr>
                    </a:p>
                  </a:txBody>
                  <a:tcPr>
                    <a:gradFill flip="none" rotWithShape="1">
                      <a:gsLst>
                        <a:gs pos="75000">
                          <a:schemeClr val="bg1"/>
                        </a:gs>
                        <a:gs pos="50000">
                          <a:schemeClr val="bg1"/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405945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209264-DBB3-DB7C-468D-FA97E88FC200}"/>
              </a:ext>
            </a:extLst>
          </p:cNvPr>
          <p:cNvSpPr txBox="1"/>
          <p:nvPr/>
        </p:nvSpPr>
        <p:spPr>
          <a:xfrm>
            <a:off x="10062738" y="924798"/>
            <a:ext cx="1801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Track No. </a:t>
            </a:r>
          </a:p>
          <a:p>
            <a:r>
              <a:rPr kumimoji="1" lang="en-US" altLang="ja-JP" sz="1600" dirty="0"/>
              <a:t>Paper No. </a:t>
            </a:r>
          </a:p>
        </p:txBody>
      </p:sp>
    </p:spTree>
    <p:extLst>
      <p:ext uri="{BB962C8B-B14F-4D97-AF65-F5344CB8AC3E}">
        <p14:creationId xmlns:p14="http://schemas.microsoft.com/office/powerpoint/2010/main" val="12048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237</TotalTime>
  <Words>54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Title of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上木　愛美(UEKI Emi)</dc:creator>
  <cp:lastModifiedBy>杉山　美紀(SUGIYAMA Miki)</cp:lastModifiedBy>
  <cp:revision>6</cp:revision>
  <dcterms:created xsi:type="dcterms:W3CDTF">2023-10-10T03:47:01Z</dcterms:created>
  <dcterms:modified xsi:type="dcterms:W3CDTF">2023-11-06T03:40:30Z</dcterms:modified>
</cp:coreProperties>
</file>